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24"/>
    <p:restoredTop sz="94389"/>
  </p:normalViewPr>
  <p:slideViewPr>
    <p:cSldViewPr snapToGrid="0" snapToObjects="1">
      <p:cViewPr>
        <p:scale>
          <a:sx n="142" d="100"/>
          <a:sy n="142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04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8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3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1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1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2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5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EE69-2E78-1945-BC16-4D31710F65BA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657D0-87E6-174D-9BF4-DAEBE1257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1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/>
          <p:cNvSpPr/>
          <p:nvPr/>
        </p:nvSpPr>
        <p:spPr>
          <a:xfrm>
            <a:off x="8517754" y="3914361"/>
            <a:ext cx="3626415" cy="294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3548022" y="908808"/>
            <a:ext cx="4827078" cy="3520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8509437" y="908462"/>
            <a:ext cx="3626415" cy="2940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96793" y="915260"/>
            <a:ext cx="3281725" cy="5534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071" y="3130345"/>
            <a:ext cx="2754828" cy="183655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115578" y="-674"/>
            <a:ext cx="748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Robust Video Diffusion via Structured Corruption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783378" y="409278"/>
            <a:ext cx="547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Chika Maduabuchi, Hao Chen, Yujin Han, Jindong Wang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49037" y="-2020"/>
            <a:ext cx="806918" cy="80691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2961" y="24684"/>
            <a:ext cx="747869" cy="737898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96793" y="801397"/>
            <a:ext cx="12095207" cy="45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94827" y="1285207"/>
            <a:ext cx="4966820" cy="251407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33007" y="855553"/>
            <a:ext cx="339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1410"/>
                </a:solidFill>
              </a:rPr>
              <a:t>The Fragility of Latent Video Diffusion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4114" y="6441792"/>
            <a:ext cx="2799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Codes and pre-trained models are at</a:t>
            </a:r>
          </a:p>
          <a:p>
            <a:pPr algn="ctr"/>
            <a:r>
              <a:rPr lang="en-US" sz="1200" b="1" dirty="0">
                <a:solidFill>
                  <a:srgbClr val="7A1410"/>
                </a:solidFill>
              </a:rPr>
              <a:t>https://github.com/chikap421/catlvdm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539595" y="910697"/>
            <a:ext cx="1908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A1410"/>
                </a:solidFill>
              </a:rPr>
              <a:t>Quantitative Results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472258" y="810728"/>
            <a:ext cx="1778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A1410"/>
                </a:solidFill>
              </a:rPr>
              <a:t>Qualitative Results</a:t>
            </a:r>
          </a:p>
        </p:txBody>
      </p:sp>
      <p:cxnSp>
        <p:nvCxnSpPr>
          <p:cNvPr id="125" name="Straight Connector 124"/>
          <p:cNvCxnSpPr/>
          <p:nvPr/>
        </p:nvCxnSpPr>
        <p:spPr>
          <a:xfrm>
            <a:off x="3467100" y="887822"/>
            <a:ext cx="0" cy="5914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447594" y="887822"/>
            <a:ext cx="0" cy="5914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4678" y="1124218"/>
            <a:ext cx="336490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Problem: </a:t>
            </a:r>
          </a:p>
          <a:p>
            <a:r>
              <a:rPr lang="en-US" sz="1100" dirty="0"/>
              <a:t>Latent video diffusion assumes perfectly clean text prompts or embeddings, yet actual captions are noisy.</a:t>
            </a:r>
          </a:p>
          <a:p>
            <a:r>
              <a:rPr lang="en-US" sz="1100" b="1" dirty="0"/>
              <a:t>Effect:</a:t>
            </a:r>
          </a:p>
          <a:p>
            <a:r>
              <a:rPr lang="en-US" sz="1100" dirty="0"/>
              <a:t>Structured corruption improves robustness, outperforming clean training across all metrics. </a:t>
            </a:r>
          </a:p>
          <a:p>
            <a:r>
              <a:rPr lang="en-US" sz="1100" b="1" dirty="0"/>
              <a:t>Fix:</a:t>
            </a:r>
          </a:p>
          <a:p>
            <a:r>
              <a:rPr lang="en-US" sz="1100" dirty="0"/>
              <a:t>Train with structured batch-centered noise (BCNI) to map noisy inputs to clean manifolds on WebVid, MSRVTT, and MSVD. For short prompts, use spectrum-aware contextual noise (SACN) on the UCF-101 dataset.</a:t>
            </a:r>
          </a:p>
          <a:p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8F614-726A-7A0C-834D-922BB36131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548153" y="-7324"/>
            <a:ext cx="806918" cy="806918"/>
          </a:xfrm>
          <a:prstGeom prst="rect">
            <a:avLst/>
          </a:prstGeom>
        </p:spPr>
      </p:pic>
      <p:pic>
        <p:nvPicPr>
          <p:cNvPr id="10" name="Picture 9" descr="A collage of images of cats playing with ornaments&#10;&#10;AI-generated content may be incorrect.">
            <a:extLst>
              <a:ext uri="{FF2B5EF4-FFF2-40B4-BE49-F238E27FC236}">
                <a16:creationId xmlns:a16="http://schemas.microsoft.com/office/drawing/2014/main" id="{65ABB101-CA21-7AF7-B39B-A2F82033E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5" y="4965909"/>
            <a:ext cx="3307568" cy="1482813"/>
          </a:xfrm>
          <a:prstGeom prst="rect">
            <a:avLst/>
          </a:prstGeom>
        </p:spPr>
      </p:pic>
      <p:pic>
        <p:nvPicPr>
          <p:cNvPr id="12" name="Picture 11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442B0166-67EF-4C03-A0E6-CB8C4BFA8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288" y="5633297"/>
            <a:ext cx="5008342" cy="1224703"/>
          </a:xfrm>
          <a:prstGeom prst="rect">
            <a:avLst/>
          </a:prstGeom>
        </p:spPr>
      </p:pic>
      <p:pic>
        <p:nvPicPr>
          <p:cNvPr id="14" name="Picture 13" descr="A graph of a computer network&#10;&#10;AI-generated content may be incorrect.">
            <a:extLst>
              <a:ext uri="{FF2B5EF4-FFF2-40B4-BE49-F238E27FC236}">
                <a16:creationId xmlns:a16="http://schemas.microsoft.com/office/drawing/2014/main" id="{F17CE47F-28FB-40F5-7055-9C4D592059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533" y="3790083"/>
            <a:ext cx="4957201" cy="1886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8DECAA-658D-DFAC-31FB-F9C95A23C6F6}"/>
              </a:ext>
            </a:extLst>
          </p:cNvPr>
          <p:cNvSpPr txBox="1"/>
          <p:nvPr/>
        </p:nvSpPr>
        <p:spPr>
          <a:xfrm>
            <a:off x="5474548" y="932498"/>
            <a:ext cx="288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BCNI &amp; SACN beat all benchmarks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810A19-66A2-C673-C039-FFEC02B11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502842" y="2002974"/>
            <a:ext cx="3642281" cy="16053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017170-CE32-8AAC-2F64-8B3DCBAD54F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477901" y="3595315"/>
            <a:ext cx="3650622" cy="1605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538E1D-C5D5-3B7C-A072-7596D068D7E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504183" y="5200637"/>
            <a:ext cx="3632639" cy="16290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425437-BED8-5437-FE53-2590AB50EEF1}"/>
              </a:ext>
            </a:extLst>
          </p:cNvPr>
          <p:cNvSpPr txBox="1"/>
          <p:nvPr/>
        </p:nvSpPr>
        <p:spPr>
          <a:xfrm>
            <a:off x="8414590" y="1041561"/>
            <a:ext cx="3713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Prompt:</a:t>
            </a:r>
            <a:r>
              <a:rPr lang="en-US" sz="1200" dirty="0"/>
              <a:t> Rotation, close-up, falling drops of water on ripe cucumbers.</a:t>
            </a:r>
          </a:p>
          <a:p>
            <a:r>
              <a:rPr lang="en-US" sz="1200" b="1" dirty="0"/>
              <a:t>Observation: </a:t>
            </a:r>
            <a:r>
              <a:rPr lang="en-US" sz="1200" dirty="0"/>
              <a:t>BCNI preserves fine water and cucumber detail and motion coherence better than Gaussian or Uncorrupted baselines.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14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155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BoleiZhou</dc:creator>
  <cp:lastModifiedBy>Maduabuchi, Chika</cp:lastModifiedBy>
  <cp:revision>32</cp:revision>
  <dcterms:created xsi:type="dcterms:W3CDTF">2016-06-16T04:05:27Z</dcterms:created>
  <dcterms:modified xsi:type="dcterms:W3CDTF">2025-07-09T13:46:58Z</dcterms:modified>
</cp:coreProperties>
</file>